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1" d="100"/>
          <a:sy n="51" d="100"/>
        </p:scale>
        <p:origin x="29" y="5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9.png"/><Relationship Id="rId12" Type="http://schemas.openxmlformats.org/officeDocument/2006/relationships/image" Target="../media/image30.png"/><Relationship Id="rId2" Type="http://schemas.openxmlformats.org/officeDocument/2006/relationships/video" Target="../media/media1.mp4"/><Relationship Id="rId16" Type="http://schemas.openxmlformats.org/officeDocument/2006/relationships/image" Target="../media/image42.png"/><Relationship Id="rId1" Type="http://schemas.microsoft.com/office/2007/relationships/media" Target="../media/media1.mp4"/><Relationship Id="rId6" Type="http://schemas.openxmlformats.org/officeDocument/2006/relationships/image" Target="../media/image38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4.png"/><Relationship Id="rId10" Type="http://schemas.openxmlformats.org/officeDocument/2006/relationships/image" Target="../media/image27.png"/><Relationship Id="rId4" Type="http://schemas.openxmlformats.org/officeDocument/2006/relationships/image" Target="../media/image37.png"/><Relationship Id="rId9" Type="http://schemas.openxmlformats.org/officeDocument/2006/relationships/image" Target="../media/image40.png"/><Relationship Id="rId1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9.png"/><Relationship Id="rId15" Type="http://schemas.openxmlformats.org/officeDocument/2006/relationships/image" Target="../media/image54.png"/><Relationship Id="rId10" Type="http://schemas.openxmlformats.org/officeDocument/2006/relationships/image" Target="../media/image50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Relationship Id="rId1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2.png"/><Relationship Id="rId3" Type="http://schemas.openxmlformats.org/officeDocument/2006/relationships/image" Target="../media/image55.png"/><Relationship Id="rId7" Type="http://schemas.openxmlformats.org/officeDocument/2006/relationships/image" Target="../media/image52.png"/><Relationship Id="rId12" Type="http://schemas.openxmlformats.org/officeDocument/2006/relationships/image" Target="../media/image6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51.png"/><Relationship Id="rId5" Type="http://schemas.openxmlformats.org/officeDocument/2006/relationships/image" Target="../media/image56.png"/><Relationship Id="rId10" Type="http://schemas.openxmlformats.org/officeDocument/2006/relationships/image" Target="../media/image60.png"/><Relationship Id="rId4" Type="http://schemas.openxmlformats.org/officeDocument/2006/relationships/image" Target="../media/image9.png"/><Relationship Id="rId9" Type="http://schemas.openxmlformats.org/officeDocument/2006/relationships/image" Target="../media/image59.png"/><Relationship Id="rId14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83794" y="-1517407"/>
            <a:ext cx="15488986" cy="13320528"/>
            <a:chOff x="3883794" y="-1517407"/>
            <a:chExt cx="15488986" cy="133205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83794" y="-1517407"/>
              <a:ext cx="15488986" cy="133205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79431" y="3820050"/>
            <a:ext cx="5980839" cy="14416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57411" y="6249554"/>
            <a:ext cx="1426586" cy="53309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57411" y="8492144"/>
            <a:ext cx="1645672" cy="6079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567587" y="-140084"/>
            <a:ext cx="11709833" cy="10070456"/>
            <a:chOff x="12567587" y="-140084"/>
            <a:chExt cx="11709833" cy="100704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67587" y="-140084"/>
              <a:ext cx="11709833" cy="100704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4762" y="-53333"/>
            <a:ext cx="9006667" cy="10392381"/>
            <a:chOff x="-184762" y="-53333"/>
            <a:chExt cx="900666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4762" y="-53333"/>
              <a:ext cx="9006667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97649" y="4252781"/>
            <a:ext cx="5373944" cy="16263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63415" y="5610092"/>
            <a:ext cx="3627344" cy="493714"/>
            <a:chOff x="6963415" y="5610092"/>
            <a:chExt cx="3627344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63415" y="5610092"/>
              <a:ext cx="3627344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57972" y="-3723706"/>
            <a:ext cx="9405562" cy="14764580"/>
            <a:chOff x="10357972" y="-3723706"/>
            <a:chExt cx="9405562" cy="147645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8880000">
              <a:off x="10357972" y="-3723706"/>
              <a:ext cx="9405562" cy="147645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98362" y="2009879"/>
            <a:ext cx="3418913" cy="113424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23495" y="3479599"/>
            <a:ext cx="6242241" cy="33838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79312" y="3164870"/>
            <a:ext cx="1346667" cy="493714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43809" y="0"/>
            <a:ext cx="10742857" cy="10392381"/>
            <a:chOff x="7643809" y="0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3809" y="0"/>
              <a:ext cx="10742857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98364" y="2009879"/>
            <a:ext cx="2291618" cy="1219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79312" y="3164870"/>
            <a:ext cx="1346667" cy="493714"/>
            <a:chOff x="2279312" y="3164870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519660"/>
            <a:ext cx="6181220" cy="8977487"/>
            <a:chOff x="9142857" y="519660"/>
            <a:chExt cx="6181220" cy="89774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519660"/>
              <a:ext cx="6181220" cy="89774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39050" y="1108123"/>
            <a:ext cx="10742857" cy="8114286"/>
            <a:chOff x="6539050" y="1108123"/>
            <a:chExt cx="10742857" cy="8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39050" y="1108123"/>
              <a:ext cx="10742857" cy="81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98364" y="2009879"/>
            <a:ext cx="2339237" cy="12104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79312" y="3164870"/>
            <a:ext cx="1346667" cy="493714"/>
            <a:chOff x="2279312" y="3164870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14607" y="1455193"/>
            <a:ext cx="6791742" cy="7375329"/>
            <a:chOff x="8514607" y="1455193"/>
            <a:chExt cx="6791742" cy="73753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14607" y="1455193"/>
              <a:ext cx="6791742" cy="73753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8627" y="0"/>
            <a:ext cx="10742857" cy="10392381"/>
            <a:chOff x="7688627" y="0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8627" y="0"/>
              <a:ext cx="10742857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98364" y="2009879"/>
            <a:ext cx="3043971" cy="13983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79312" y="3164870"/>
            <a:ext cx="1346667" cy="493714"/>
            <a:chOff x="2279312" y="3164870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20448" y="3658584"/>
            <a:ext cx="3236415" cy="1585871"/>
            <a:chOff x="9120448" y="3658584"/>
            <a:chExt cx="3236415" cy="15858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20448" y="3658584"/>
              <a:ext cx="3236415" cy="15858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48258" y="2425015"/>
            <a:ext cx="4511185" cy="114052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48258" y="5877392"/>
            <a:ext cx="3499918" cy="113100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86505" y="7240979"/>
            <a:ext cx="3070357" cy="2080645"/>
            <a:chOff x="9286505" y="7240979"/>
            <a:chExt cx="3070357" cy="20806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86505" y="7240979"/>
              <a:ext cx="3070357" cy="20806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03298" y="1462707"/>
            <a:ext cx="4821990" cy="12104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2824391"/>
            <a:ext cx="4578979" cy="7797584"/>
            <a:chOff x="0" y="2824391"/>
            <a:chExt cx="4578979" cy="779758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824391"/>
              <a:ext cx="4578979" cy="779758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2185" y="7093714"/>
            <a:ext cx="3623770" cy="171290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6866" y="3862683"/>
            <a:ext cx="2922924" cy="5852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48777" y="2793252"/>
            <a:ext cx="4578979" cy="7797584"/>
            <a:chOff x="4548777" y="2793252"/>
            <a:chExt cx="4578979" cy="77975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48777" y="2793252"/>
              <a:ext cx="4578979" cy="779758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61139" y="7093691"/>
            <a:ext cx="3453664" cy="290106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55845" y="3862683"/>
            <a:ext cx="2861819" cy="5947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27756" y="2793252"/>
            <a:ext cx="9157958" cy="7797584"/>
            <a:chOff x="9127756" y="2793252"/>
            <a:chExt cx="9157958" cy="779758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27756" y="2793252"/>
              <a:ext cx="9157958" cy="779758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76131" y="9455909"/>
            <a:ext cx="2280912" cy="51714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024314" y="3386287"/>
            <a:ext cx="2506657" cy="5852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451177" y="5142857"/>
            <a:ext cx="774179" cy="774179"/>
            <a:chOff x="6451177" y="5142857"/>
            <a:chExt cx="774179" cy="7741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51177" y="5142857"/>
              <a:ext cx="774179" cy="77417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265386" y="9455910"/>
            <a:ext cx="2299959" cy="52666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502970" y="4100881"/>
            <a:ext cx="4497581" cy="5852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98928" y="5120448"/>
            <a:ext cx="781123" cy="781123"/>
            <a:chOff x="1898928" y="5120448"/>
            <a:chExt cx="781123" cy="78112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98928" y="5120448"/>
              <a:ext cx="781123" cy="781123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4F92F5C-101B-EB8D-5C4C-F624F68A207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9505277" y="5425624"/>
            <a:ext cx="3995385" cy="29965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9FBE3B5-AF7E-4384-6914-17DAFA15319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13765963" y="5431069"/>
            <a:ext cx="3995383" cy="29965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03298" y="1462707"/>
            <a:ext cx="3901266" cy="12104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2824391"/>
            <a:ext cx="4578979" cy="7797584"/>
            <a:chOff x="0" y="2824391"/>
            <a:chExt cx="4578979" cy="779758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824391"/>
              <a:ext cx="4578979" cy="779758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2185" y="7093717"/>
            <a:ext cx="3623742" cy="17224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6866" y="3862683"/>
            <a:ext cx="2638133" cy="5852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48777" y="2793252"/>
            <a:ext cx="4578979" cy="7797584"/>
            <a:chOff x="4548777" y="2793252"/>
            <a:chExt cx="4578979" cy="77975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48777" y="2793252"/>
              <a:ext cx="4578979" cy="779758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61139" y="7093691"/>
            <a:ext cx="3434617" cy="230746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55845" y="3862683"/>
            <a:ext cx="2861819" cy="5947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37280" y="2793252"/>
            <a:ext cx="9157958" cy="7797584"/>
            <a:chOff x="9137280" y="2793252"/>
            <a:chExt cx="9157958" cy="779758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37280" y="2793252"/>
              <a:ext cx="9157958" cy="779758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024314" y="3386287"/>
            <a:ext cx="2506657" cy="5852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451177" y="5142857"/>
            <a:ext cx="774179" cy="774179"/>
            <a:chOff x="6451177" y="5142857"/>
            <a:chExt cx="774179" cy="77417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51177" y="5142857"/>
              <a:ext cx="774179" cy="77417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502950" y="4100883"/>
            <a:ext cx="3497057" cy="5852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98928" y="5120448"/>
            <a:ext cx="781123" cy="781123"/>
            <a:chOff x="1898928" y="5120448"/>
            <a:chExt cx="781123" cy="78112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98928" y="5120448"/>
              <a:ext cx="781123" cy="781123"/>
            </a:xfrm>
            <a:prstGeom prst="rect">
              <a:avLst/>
            </a:prstGeom>
          </p:spPr>
        </p:pic>
      </p:grpSp>
      <p:pic>
        <p:nvPicPr>
          <p:cNvPr id="3" name="KakaoTalk_20230523_115610095">
            <a:hlinkClick r:id="" action="ppaction://media"/>
            <a:extLst>
              <a:ext uri="{FF2B5EF4-FFF2-40B4-BE49-F238E27FC236}">
                <a16:creationId xmlns:a16="http://schemas.microsoft.com/office/drawing/2014/main" id="{4C6F7FA4-C99C-DE1E-B766-FCDE928217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2132534" y="4797228"/>
            <a:ext cx="3087997" cy="54897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93211" y="4260115"/>
            <a:ext cx="905442" cy="71429"/>
            <a:chOff x="8917077" y="5574328"/>
            <a:chExt cx="905442" cy="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17077" y="5574328"/>
              <a:ext cx="905442" cy="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74634" y="4220808"/>
            <a:ext cx="905442" cy="71429"/>
            <a:chOff x="6598500" y="5535021"/>
            <a:chExt cx="905442" cy="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8500" y="5535021"/>
              <a:ext cx="905442" cy="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24212" y="1820126"/>
            <a:ext cx="3055323" cy="122948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805162" y="2975116"/>
            <a:ext cx="1346667" cy="493714"/>
            <a:chOff x="3805162" y="2975116"/>
            <a:chExt cx="1346667" cy="493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05162" y="2975116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44972" y="3393586"/>
            <a:ext cx="2969790" cy="2386135"/>
            <a:chOff x="6768838" y="4707799"/>
            <a:chExt cx="2969790" cy="23861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30744" y="6703849"/>
              <a:ext cx="2414339" cy="449006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430102" y="4707799"/>
              <a:ext cx="1647258" cy="1647258"/>
              <a:chOff x="7430102" y="4707799"/>
              <a:chExt cx="1647258" cy="164725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430102" y="4707799"/>
                <a:ext cx="1647258" cy="164725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893551" y="5171248"/>
              <a:ext cx="720361" cy="720361"/>
              <a:chOff x="7893551" y="5171248"/>
              <a:chExt cx="720361" cy="72036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893551" y="5171248"/>
                <a:ext cx="720361" cy="720361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10003" y="5390525"/>
            <a:ext cx="2267710" cy="44900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029964" y="3393586"/>
            <a:ext cx="1647258" cy="1647258"/>
            <a:chOff x="5053830" y="4707799"/>
            <a:chExt cx="1647258" cy="164725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53830" y="4707799"/>
              <a:ext cx="1647258" cy="16472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493413" y="3857035"/>
            <a:ext cx="720361" cy="720361"/>
            <a:chOff x="5517279" y="5171248"/>
            <a:chExt cx="720361" cy="72036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17279" y="5171248"/>
              <a:ext cx="720361" cy="7203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063553" y="3393586"/>
            <a:ext cx="2969790" cy="2386135"/>
            <a:chOff x="9087419" y="4707799"/>
            <a:chExt cx="2969790" cy="238613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49325" y="6703849"/>
              <a:ext cx="2149863" cy="449006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9748678" y="4707799"/>
              <a:ext cx="1647258" cy="1647258"/>
              <a:chOff x="9748678" y="4707799"/>
              <a:chExt cx="1647258" cy="1647258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748678" y="4707799"/>
                <a:ext cx="1647258" cy="164725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0212128" y="5171248"/>
              <a:ext cx="720361" cy="720361"/>
              <a:chOff x="10212128" y="5171248"/>
              <a:chExt cx="720361" cy="720361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212128" y="5171248"/>
                <a:ext cx="720361" cy="720361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1471747" y="3393586"/>
            <a:ext cx="2969790" cy="2386135"/>
            <a:chOff x="11495613" y="4707799"/>
            <a:chExt cx="2969790" cy="238613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57519" y="6703849"/>
              <a:ext cx="2060577" cy="449006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12156891" y="4707799"/>
              <a:ext cx="1647258" cy="1647258"/>
              <a:chOff x="12156891" y="4707799"/>
              <a:chExt cx="1647258" cy="1647258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156891" y="4707799"/>
                <a:ext cx="1647258" cy="1647258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2620340" y="5171248"/>
              <a:ext cx="720361" cy="720361"/>
              <a:chOff x="12620340" y="5171248"/>
              <a:chExt cx="720361" cy="720361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620340" y="5171248"/>
                <a:ext cx="720361" cy="720361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3966840" y="3393586"/>
            <a:ext cx="2969790" cy="2386135"/>
            <a:chOff x="13990706" y="4707799"/>
            <a:chExt cx="2969790" cy="238613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952612" y="6703849"/>
              <a:ext cx="2296187" cy="449006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14651971" y="4707799"/>
              <a:ext cx="1647258" cy="1647258"/>
              <a:chOff x="14651971" y="4707799"/>
              <a:chExt cx="1647258" cy="1647258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651971" y="4707799"/>
                <a:ext cx="1647258" cy="1647258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5115421" y="5171248"/>
              <a:ext cx="720361" cy="720361"/>
              <a:chOff x="15115421" y="5171248"/>
              <a:chExt cx="720361" cy="720361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115421" y="5171248"/>
                <a:ext cx="720361" cy="720361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11298221" y="4220808"/>
            <a:ext cx="905442" cy="71429"/>
            <a:chOff x="11322087" y="5535021"/>
            <a:chExt cx="905442" cy="7142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22087" y="5535021"/>
              <a:ext cx="905442" cy="714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3796504" y="4220808"/>
            <a:ext cx="905442" cy="71429"/>
            <a:chOff x="13820370" y="5535021"/>
            <a:chExt cx="905442" cy="71429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20370" y="5535021"/>
              <a:ext cx="905442" cy="71429"/>
            </a:xfrm>
            <a:prstGeom prst="rect">
              <a:avLst/>
            </a:prstGeom>
          </p:spPr>
        </p:pic>
      </p:grpSp>
      <p:grpSp>
        <p:nvGrpSpPr>
          <p:cNvPr id="2" name="그룹 1003">
            <a:extLst>
              <a:ext uri="{FF2B5EF4-FFF2-40B4-BE49-F238E27FC236}">
                <a16:creationId xmlns:a16="http://schemas.microsoft.com/office/drawing/2014/main" id="{30ED1103-4BD7-39FB-72B6-FCF8185D506B}"/>
              </a:ext>
            </a:extLst>
          </p:cNvPr>
          <p:cNvGrpSpPr/>
          <p:nvPr/>
        </p:nvGrpSpPr>
        <p:grpSpPr>
          <a:xfrm>
            <a:off x="4275233" y="6075998"/>
            <a:ext cx="2414339" cy="3268043"/>
            <a:chOff x="9142857" y="519660"/>
            <a:chExt cx="6181220" cy="8977487"/>
          </a:xfrm>
        </p:grpSpPr>
        <p:pic>
          <p:nvPicPr>
            <p:cNvPr id="4" name="Object 9">
              <a:extLst>
                <a:ext uri="{FF2B5EF4-FFF2-40B4-BE49-F238E27FC236}">
                  <a16:creationId xmlns:a16="http://schemas.microsoft.com/office/drawing/2014/main" id="{4B5AAB9A-8A52-4A6A-61E4-89BC9E01B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42857" y="519660"/>
              <a:ext cx="6181220" cy="8977487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805E361-5942-316F-51CD-C9926118378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72842" y="6126150"/>
            <a:ext cx="7204959" cy="332779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03485" y="1842539"/>
            <a:ext cx="3017228" cy="12294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84433" y="2997525"/>
            <a:ext cx="1346667" cy="493714"/>
            <a:chOff x="3984433" y="2997525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84433" y="2997525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78144" y="6668220"/>
            <a:ext cx="2385768" cy="44900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11353" y="7195048"/>
            <a:ext cx="3401587" cy="126062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55810" y="6668220"/>
            <a:ext cx="2060568" cy="44900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89048" y="7195048"/>
            <a:ext cx="3420625" cy="126062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919144" y="6674715"/>
            <a:ext cx="2296187" cy="44900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52382" y="7201544"/>
            <a:ext cx="3450454" cy="8290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77503" y="4604942"/>
            <a:ext cx="1647258" cy="1647258"/>
            <a:chOff x="6777503" y="4604942"/>
            <a:chExt cx="1647258" cy="164725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77503" y="4604942"/>
              <a:ext cx="1647258" cy="16472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55161" y="4604942"/>
            <a:ext cx="1647258" cy="1647258"/>
            <a:chOff x="10755161" y="4604942"/>
            <a:chExt cx="1647258" cy="164725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55161" y="4604942"/>
              <a:ext cx="1647258" cy="16472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618533" y="4604942"/>
            <a:ext cx="1647258" cy="1647258"/>
            <a:chOff x="14618533" y="4604942"/>
            <a:chExt cx="1647258" cy="164725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618533" y="4604942"/>
              <a:ext cx="1647258" cy="164725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16774" y="4974601"/>
            <a:ext cx="907940" cy="907940"/>
            <a:chOff x="7116774" y="4974601"/>
            <a:chExt cx="907940" cy="90794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16774" y="4974601"/>
              <a:ext cx="907940" cy="9079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186961" y="5036733"/>
            <a:ext cx="783676" cy="783676"/>
            <a:chOff x="11186961" y="5036733"/>
            <a:chExt cx="783676" cy="78367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86961" y="5036733"/>
              <a:ext cx="783676" cy="7836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912318" y="4822911"/>
            <a:ext cx="1059631" cy="1059631"/>
            <a:chOff x="14912318" y="4822911"/>
            <a:chExt cx="1059631" cy="105963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912318" y="4822911"/>
              <a:ext cx="1059631" cy="10596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사용자 지정</PresentationFormat>
  <Paragraphs>0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신민준</cp:lastModifiedBy>
  <cp:revision>3</cp:revision>
  <dcterms:created xsi:type="dcterms:W3CDTF">2023-05-23T11:59:58Z</dcterms:created>
  <dcterms:modified xsi:type="dcterms:W3CDTF">2023-05-23T03:09:35Z</dcterms:modified>
</cp:coreProperties>
</file>